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Marykate" charset="1" panose="00000000000000000000"/>
      <p:regular r:id="rId12"/>
    </p:embeddedFont>
    <p:embeddedFont>
      <p:font typeface="Inter Bold" charset="1" panose="020B0802030000000004"/>
      <p:regular r:id="rId13"/>
    </p:embeddedFont>
    <p:embeddedFont>
      <p:font typeface="Open Sans Bold" charset="1" panose="020B0806030504020204"/>
      <p:regular r:id="rId14"/>
    </p:embeddedFont>
    <p:embeddedFont>
      <p:font typeface="Inter Semi-Bold" charset="1" panose="02000503000000020004"/>
      <p:regular r:id="rId15"/>
    </p:embeddedFont>
    <p:embeddedFont>
      <p:font typeface="Inter" charset="1" panose="020B0502030000000004"/>
      <p:regular r:id="rId16"/>
    </p:embeddedFont>
    <p:embeddedFont>
      <p:font typeface="Inter Medium" charset="1" panose="020005030000000200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jpeg" Type="http://schemas.openxmlformats.org/officeDocument/2006/relationships/image"/><Relationship Id="rId14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4.jpeg" Type="http://schemas.openxmlformats.org/officeDocument/2006/relationships/image"/><Relationship Id="rId12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5.png" Type="http://schemas.openxmlformats.org/officeDocument/2006/relationships/image"/><Relationship Id="rId12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6.png" Type="http://schemas.openxmlformats.org/officeDocument/2006/relationships/image"/><Relationship Id="rId12" Target="../media/image8.png" Type="http://schemas.openxmlformats.org/officeDocument/2006/relationships/image"/><Relationship Id="rId13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png" Type="http://schemas.openxmlformats.org/officeDocument/2006/relationships/image"/><Relationship Id="rId12" Target="../media/image9.png" Type="http://schemas.openxmlformats.org/officeDocument/2006/relationships/image"/><Relationship Id="rId13" Target="../media/image10.png" Type="http://schemas.openxmlformats.org/officeDocument/2006/relationships/image"/><Relationship Id="rId14" Target="../media/image11.png" Type="http://schemas.openxmlformats.org/officeDocument/2006/relationships/image"/><Relationship Id="rId15" Target="../media/image12.png" Type="http://schemas.openxmlformats.org/officeDocument/2006/relationships/image"/><Relationship Id="rId16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57" t="-22212" r="-3346" b="-233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03691" y="8525118"/>
            <a:ext cx="5650344" cy="5916591"/>
          </a:xfrm>
          <a:custGeom>
            <a:avLst/>
            <a:gdLst/>
            <a:ahLst/>
            <a:cxnLst/>
            <a:rect r="r" b="b" t="t" l="l"/>
            <a:pathLst>
              <a:path h="5916591" w="5650344">
                <a:moveTo>
                  <a:pt x="0" y="0"/>
                </a:moveTo>
                <a:lnTo>
                  <a:pt x="5650344" y="0"/>
                </a:lnTo>
                <a:lnTo>
                  <a:pt x="5650344" y="5916591"/>
                </a:lnTo>
                <a:lnTo>
                  <a:pt x="0" y="5916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32300" y="-3945122"/>
            <a:ext cx="5311700" cy="5392589"/>
          </a:xfrm>
          <a:custGeom>
            <a:avLst/>
            <a:gdLst/>
            <a:ahLst/>
            <a:cxnLst/>
            <a:rect r="r" b="b" t="t" l="l"/>
            <a:pathLst>
              <a:path h="5392589" w="5311700">
                <a:moveTo>
                  <a:pt x="0" y="0"/>
                </a:moveTo>
                <a:lnTo>
                  <a:pt x="5311700" y="0"/>
                </a:lnTo>
                <a:lnTo>
                  <a:pt x="5311700" y="5392588"/>
                </a:lnTo>
                <a:lnTo>
                  <a:pt x="0" y="5392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265097">
            <a:off x="4218511" y="2015097"/>
            <a:ext cx="1413428" cy="1287504"/>
          </a:xfrm>
          <a:custGeom>
            <a:avLst/>
            <a:gdLst/>
            <a:ahLst/>
            <a:cxnLst/>
            <a:rect r="r" b="b" t="t" l="l"/>
            <a:pathLst>
              <a:path h="1287504" w="1413428">
                <a:moveTo>
                  <a:pt x="0" y="0"/>
                </a:moveTo>
                <a:lnTo>
                  <a:pt x="1413428" y="0"/>
                </a:lnTo>
                <a:lnTo>
                  <a:pt x="1413428" y="1287504"/>
                </a:lnTo>
                <a:lnTo>
                  <a:pt x="0" y="1287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879954">
            <a:off x="11346375" y="4247523"/>
            <a:ext cx="1413428" cy="1287504"/>
          </a:xfrm>
          <a:custGeom>
            <a:avLst/>
            <a:gdLst/>
            <a:ahLst/>
            <a:cxnLst/>
            <a:rect r="r" b="b" t="t" l="l"/>
            <a:pathLst>
              <a:path h="1287504" w="1413428">
                <a:moveTo>
                  <a:pt x="0" y="0"/>
                </a:moveTo>
                <a:lnTo>
                  <a:pt x="1413428" y="0"/>
                </a:lnTo>
                <a:lnTo>
                  <a:pt x="1413428" y="1287504"/>
                </a:lnTo>
                <a:lnTo>
                  <a:pt x="0" y="1287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264741">
            <a:off x="-1280629" y="-2616781"/>
            <a:ext cx="4676745" cy="4747964"/>
          </a:xfrm>
          <a:custGeom>
            <a:avLst/>
            <a:gdLst/>
            <a:ahLst/>
            <a:cxnLst/>
            <a:rect r="r" b="b" t="t" l="l"/>
            <a:pathLst>
              <a:path h="4747964" w="4676745">
                <a:moveTo>
                  <a:pt x="0" y="0"/>
                </a:moveTo>
                <a:lnTo>
                  <a:pt x="4676745" y="0"/>
                </a:lnTo>
                <a:lnTo>
                  <a:pt x="4676745" y="4747964"/>
                </a:lnTo>
                <a:lnTo>
                  <a:pt x="0" y="4747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19437" y="-1839357"/>
            <a:ext cx="5193431" cy="5199931"/>
          </a:xfrm>
          <a:custGeom>
            <a:avLst/>
            <a:gdLst/>
            <a:ahLst/>
            <a:cxnLst/>
            <a:rect r="r" b="b" t="t" l="l"/>
            <a:pathLst>
              <a:path h="5199931" w="5193431">
                <a:moveTo>
                  <a:pt x="0" y="0"/>
                </a:moveTo>
                <a:lnTo>
                  <a:pt x="5193431" y="0"/>
                </a:lnTo>
                <a:lnTo>
                  <a:pt x="5193431" y="5199931"/>
                </a:lnTo>
                <a:lnTo>
                  <a:pt x="0" y="51999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62859">
            <a:off x="14847635" y="6493573"/>
            <a:ext cx="4514369" cy="4727088"/>
          </a:xfrm>
          <a:custGeom>
            <a:avLst/>
            <a:gdLst/>
            <a:ahLst/>
            <a:cxnLst/>
            <a:rect r="r" b="b" t="t" l="l"/>
            <a:pathLst>
              <a:path h="4727088" w="4514369">
                <a:moveTo>
                  <a:pt x="0" y="0"/>
                </a:moveTo>
                <a:lnTo>
                  <a:pt x="4514369" y="0"/>
                </a:lnTo>
                <a:lnTo>
                  <a:pt x="4514369" y="4727087"/>
                </a:lnTo>
                <a:lnTo>
                  <a:pt x="0" y="47270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786868" y="2658849"/>
            <a:ext cx="5305709" cy="5159802"/>
          </a:xfrm>
          <a:custGeom>
            <a:avLst/>
            <a:gdLst/>
            <a:ahLst/>
            <a:cxnLst/>
            <a:rect r="r" b="b" t="t" l="l"/>
            <a:pathLst>
              <a:path h="5159802" w="5305709">
                <a:moveTo>
                  <a:pt x="0" y="0"/>
                </a:moveTo>
                <a:lnTo>
                  <a:pt x="5305709" y="0"/>
                </a:lnTo>
                <a:lnTo>
                  <a:pt x="5305709" y="5159802"/>
                </a:lnTo>
                <a:lnTo>
                  <a:pt x="0" y="51598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60462" y="-3755088"/>
            <a:ext cx="5101801" cy="5012519"/>
          </a:xfrm>
          <a:custGeom>
            <a:avLst/>
            <a:gdLst/>
            <a:ahLst/>
            <a:cxnLst/>
            <a:rect r="r" b="b" t="t" l="l"/>
            <a:pathLst>
              <a:path h="5012519" w="5101801">
                <a:moveTo>
                  <a:pt x="0" y="0"/>
                </a:moveTo>
                <a:lnTo>
                  <a:pt x="5101800" y="0"/>
                </a:lnTo>
                <a:lnTo>
                  <a:pt x="5101800" y="5012519"/>
                </a:lnTo>
                <a:lnTo>
                  <a:pt x="0" y="501251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981529" y="8110452"/>
            <a:ext cx="6459220" cy="6745922"/>
          </a:xfrm>
          <a:custGeom>
            <a:avLst/>
            <a:gdLst/>
            <a:ahLst/>
            <a:cxnLst/>
            <a:rect r="r" b="b" t="t" l="l"/>
            <a:pathLst>
              <a:path h="6745922" w="6459220">
                <a:moveTo>
                  <a:pt x="0" y="0"/>
                </a:moveTo>
                <a:lnTo>
                  <a:pt x="6459220" y="0"/>
                </a:lnTo>
                <a:lnTo>
                  <a:pt x="6459220" y="6745922"/>
                </a:lnTo>
                <a:lnTo>
                  <a:pt x="0" y="67459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534841" y="9463785"/>
            <a:ext cx="5311700" cy="5392589"/>
          </a:xfrm>
          <a:custGeom>
            <a:avLst/>
            <a:gdLst/>
            <a:ahLst/>
            <a:cxnLst/>
            <a:rect r="r" b="b" t="t" l="l"/>
            <a:pathLst>
              <a:path h="5392589" w="5311700">
                <a:moveTo>
                  <a:pt x="0" y="0"/>
                </a:moveTo>
                <a:lnTo>
                  <a:pt x="5311700" y="0"/>
                </a:lnTo>
                <a:lnTo>
                  <a:pt x="5311700" y="5392589"/>
                </a:lnTo>
                <a:lnTo>
                  <a:pt x="0" y="53925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3686068">
            <a:off x="17859967" y="2251546"/>
            <a:ext cx="5362954" cy="6017339"/>
          </a:xfrm>
          <a:custGeom>
            <a:avLst/>
            <a:gdLst/>
            <a:ahLst/>
            <a:cxnLst/>
            <a:rect r="r" b="b" t="t" l="l"/>
            <a:pathLst>
              <a:path h="6017339" w="5362954">
                <a:moveTo>
                  <a:pt x="0" y="0"/>
                </a:moveTo>
                <a:lnTo>
                  <a:pt x="5362953" y="0"/>
                </a:lnTo>
                <a:lnTo>
                  <a:pt x="5362953" y="6017339"/>
                </a:lnTo>
                <a:lnTo>
                  <a:pt x="0" y="60173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053089" y="1028700"/>
            <a:ext cx="5206211" cy="1281416"/>
          </a:xfrm>
          <a:custGeom>
            <a:avLst/>
            <a:gdLst/>
            <a:ahLst/>
            <a:cxnLst/>
            <a:rect r="r" b="b" t="t" l="l"/>
            <a:pathLst>
              <a:path h="1281416" w="5206211">
                <a:moveTo>
                  <a:pt x="0" y="0"/>
                </a:moveTo>
                <a:lnTo>
                  <a:pt x="5206211" y="0"/>
                </a:lnTo>
                <a:lnTo>
                  <a:pt x="5206211" y="1281416"/>
                </a:lnTo>
                <a:lnTo>
                  <a:pt x="0" y="128141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026863" y="2290061"/>
            <a:ext cx="8234274" cy="4423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63"/>
              </a:lnSpc>
            </a:pPr>
            <a:r>
              <a:rPr lang="en-US" sz="12352" spc="-160">
                <a:solidFill>
                  <a:srgbClr val="222222"/>
                </a:solidFill>
                <a:latin typeface="Marykate"/>
                <a:ea typeface="Marykate"/>
                <a:cs typeface="Marykate"/>
                <a:sym typeface="Marykate"/>
              </a:rPr>
              <a:t>PROYECTO DE TÍTULO</a:t>
            </a:r>
          </a:p>
          <a:p>
            <a:pPr algn="ctr">
              <a:lnSpc>
                <a:spcPts val="11363"/>
              </a:lnSpc>
            </a:pPr>
            <a:r>
              <a:rPr lang="en-US" sz="12352" spc="-160">
                <a:solidFill>
                  <a:srgbClr val="222222"/>
                </a:solidFill>
                <a:latin typeface="Marykate"/>
                <a:ea typeface="Marykate"/>
                <a:cs typeface="Marykate"/>
                <a:sym typeface="Marykate"/>
              </a:rPr>
              <a:t>“                 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63706" y="5128488"/>
            <a:ext cx="3760587" cy="1875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01"/>
              </a:lnSpc>
            </a:pPr>
            <a:r>
              <a:rPr lang="en-US" sz="10858">
                <a:solidFill>
                  <a:srgbClr val="222222"/>
                </a:solidFill>
                <a:latin typeface="Marykate"/>
                <a:ea typeface="Marykate"/>
                <a:cs typeface="Marykate"/>
                <a:sym typeface="Marykate"/>
              </a:rPr>
              <a:t>TEAyudo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0729" y="95263"/>
            <a:ext cx="2416225" cy="66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7"/>
              </a:lnSpc>
            </a:pPr>
            <a:r>
              <a:rPr lang="en-US" sz="3805" b="true">
                <a:solidFill>
                  <a:srgbClr val="595454"/>
                </a:solidFill>
                <a:latin typeface="Inter Bold"/>
                <a:ea typeface="Inter Bold"/>
                <a:cs typeface="Inter Bold"/>
                <a:sym typeface="Inter Bold"/>
              </a:rPr>
              <a:t>Grupo n°2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40484" y="6957216"/>
            <a:ext cx="4396282" cy="2249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</a:pPr>
            <a:r>
              <a:rPr lang="en-US" sz="2583" b="true">
                <a:solidFill>
                  <a:srgbClr val="3232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Integrantes:</a:t>
            </a:r>
          </a:p>
          <a:p>
            <a:pPr algn="ctr" marL="557879" indent="-278940" lvl="1">
              <a:lnSpc>
                <a:spcPts val="3617"/>
              </a:lnSpc>
              <a:buFont typeface="Arial"/>
              <a:buChar char="•"/>
            </a:pPr>
            <a:r>
              <a:rPr lang="en-US" b="true" sz="2583">
                <a:solidFill>
                  <a:srgbClr val="3232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Catalina Antilaf</a:t>
            </a:r>
          </a:p>
          <a:p>
            <a:pPr algn="ctr" marL="557879" indent="-278940" lvl="1">
              <a:lnSpc>
                <a:spcPts val="3617"/>
              </a:lnSpc>
              <a:buFont typeface="Arial"/>
              <a:buChar char="•"/>
            </a:pPr>
            <a:r>
              <a:rPr lang="en-US" b="true" sz="2583">
                <a:solidFill>
                  <a:srgbClr val="3232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Florencia Cuevas</a:t>
            </a:r>
          </a:p>
          <a:p>
            <a:pPr algn="ctr" marL="557879" indent="-278940" lvl="1">
              <a:lnSpc>
                <a:spcPts val="3617"/>
              </a:lnSpc>
              <a:buFont typeface="Arial"/>
              <a:buChar char="•"/>
            </a:pPr>
            <a:r>
              <a:rPr lang="en-US" b="true" sz="2583">
                <a:solidFill>
                  <a:srgbClr val="3232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Matias San Martin</a:t>
            </a:r>
          </a:p>
          <a:p>
            <a:pPr algn="ctr">
              <a:lnSpc>
                <a:spcPts val="3617"/>
              </a:lnSpc>
            </a:pPr>
            <a:r>
              <a:rPr lang="en-US" sz="2583" b="true">
                <a:solidFill>
                  <a:srgbClr val="3232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Asignatura: Capstone 004D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408720" y="8767127"/>
            <a:ext cx="24162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34343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57" t="-22212" r="-3346" b="-233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64736" y="8759172"/>
            <a:ext cx="5650344" cy="5916591"/>
          </a:xfrm>
          <a:custGeom>
            <a:avLst/>
            <a:gdLst/>
            <a:ahLst/>
            <a:cxnLst/>
            <a:rect r="r" b="b" t="t" l="l"/>
            <a:pathLst>
              <a:path h="5916591" w="5650344">
                <a:moveTo>
                  <a:pt x="0" y="0"/>
                </a:moveTo>
                <a:lnTo>
                  <a:pt x="5650344" y="0"/>
                </a:lnTo>
                <a:lnTo>
                  <a:pt x="5650344" y="5916591"/>
                </a:lnTo>
                <a:lnTo>
                  <a:pt x="0" y="5916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27150" y="-3945122"/>
            <a:ext cx="5311700" cy="5392589"/>
          </a:xfrm>
          <a:custGeom>
            <a:avLst/>
            <a:gdLst/>
            <a:ahLst/>
            <a:cxnLst/>
            <a:rect r="r" b="b" t="t" l="l"/>
            <a:pathLst>
              <a:path h="5392589" w="5311700">
                <a:moveTo>
                  <a:pt x="0" y="0"/>
                </a:moveTo>
                <a:lnTo>
                  <a:pt x="5311700" y="0"/>
                </a:lnTo>
                <a:lnTo>
                  <a:pt x="5311700" y="5392588"/>
                </a:lnTo>
                <a:lnTo>
                  <a:pt x="0" y="5392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6434445" y="6783671"/>
            <a:ext cx="3570249" cy="1379009"/>
          </a:xfrm>
          <a:custGeom>
            <a:avLst/>
            <a:gdLst/>
            <a:ahLst/>
            <a:cxnLst/>
            <a:rect r="r" b="b" t="t" l="l"/>
            <a:pathLst>
              <a:path h="1379009" w="3570249">
                <a:moveTo>
                  <a:pt x="0" y="0"/>
                </a:moveTo>
                <a:lnTo>
                  <a:pt x="3570249" y="0"/>
                </a:lnTo>
                <a:lnTo>
                  <a:pt x="3570249" y="1379009"/>
                </a:lnTo>
                <a:lnTo>
                  <a:pt x="0" y="1379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93215" y="9478517"/>
            <a:ext cx="5149252" cy="1413704"/>
          </a:xfrm>
          <a:custGeom>
            <a:avLst/>
            <a:gdLst/>
            <a:ahLst/>
            <a:cxnLst/>
            <a:rect r="r" b="b" t="t" l="l"/>
            <a:pathLst>
              <a:path h="1413704" w="5149252">
                <a:moveTo>
                  <a:pt x="0" y="0"/>
                </a:moveTo>
                <a:lnTo>
                  <a:pt x="5149252" y="0"/>
                </a:lnTo>
                <a:lnTo>
                  <a:pt x="5149252" y="1413704"/>
                </a:lnTo>
                <a:lnTo>
                  <a:pt x="0" y="14137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627150" y="8176072"/>
            <a:ext cx="3185853" cy="3259185"/>
          </a:xfrm>
          <a:custGeom>
            <a:avLst/>
            <a:gdLst/>
            <a:ahLst/>
            <a:cxnLst/>
            <a:rect r="r" b="b" t="t" l="l"/>
            <a:pathLst>
              <a:path h="3259185" w="3185853">
                <a:moveTo>
                  <a:pt x="0" y="0"/>
                </a:moveTo>
                <a:lnTo>
                  <a:pt x="3185853" y="0"/>
                </a:lnTo>
                <a:lnTo>
                  <a:pt x="3185853" y="3259185"/>
                </a:lnTo>
                <a:lnTo>
                  <a:pt x="0" y="32591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520947" y="-2408244"/>
            <a:ext cx="3547365" cy="3199078"/>
          </a:xfrm>
          <a:custGeom>
            <a:avLst/>
            <a:gdLst/>
            <a:ahLst/>
            <a:cxnLst/>
            <a:rect r="r" b="b" t="t" l="l"/>
            <a:pathLst>
              <a:path h="3199078" w="3547365">
                <a:moveTo>
                  <a:pt x="0" y="0"/>
                </a:moveTo>
                <a:lnTo>
                  <a:pt x="3547365" y="0"/>
                </a:lnTo>
                <a:lnTo>
                  <a:pt x="3547365" y="3199078"/>
                </a:lnTo>
                <a:lnTo>
                  <a:pt x="0" y="31990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810985" y="2326038"/>
            <a:ext cx="5448315" cy="5850034"/>
          </a:xfrm>
          <a:custGeom>
            <a:avLst/>
            <a:gdLst/>
            <a:ahLst/>
            <a:cxnLst/>
            <a:rect r="r" b="b" t="t" l="l"/>
            <a:pathLst>
              <a:path h="5850034" w="5448315">
                <a:moveTo>
                  <a:pt x="0" y="0"/>
                </a:moveTo>
                <a:lnTo>
                  <a:pt x="5448315" y="0"/>
                </a:lnTo>
                <a:lnTo>
                  <a:pt x="5448315" y="5850034"/>
                </a:lnTo>
                <a:lnTo>
                  <a:pt x="0" y="58500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34710" y="450861"/>
            <a:ext cx="4695355" cy="1155678"/>
          </a:xfrm>
          <a:custGeom>
            <a:avLst/>
            <a:gdLst/>
            <a:ahLst/>
            <a:cxnLst/>
            <a:rect r="r" b="b" t="t" l="l"/>
            <a:pathLst>
              <a:path h="1155678" w="4695355">
                <a:moveTo>
                  <a:pt x="0" y="0"/>
                </a:moveTo>
                <a:lnTo>
                  <a:pt x="4695355" y="0"/>
                </a:lnTo>
                <a:lnTo>
                  <a:pt x="4695355" y="1155678"/>
                </a:lnTo>
                <a:lnTo>
                  <a:pt x="0" y="115567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80652" y="2364138"/>
            <a:ext cx="10330333" cy="117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39"/>
              </a:lnSpc>
              <a:spcBef>
                <a:spcPct val="0"/>
              </a:spcBef>
            </a:pPr>
            <a:r>
              <a:rPr lang="en-US" sz="7999">
                <a:solidFill>
                  <a:srgbClr val="343434"/>
                </a:solidFill>
                <a:latin typeface="Marykate"/>
                <a:ea typeface="Marykate"/>
                <a:cs typeface="Marykate"/>
                <a:sym typeface="Marykate"/>
              </a:rPr>
              <a:t>DESCRIPCIÓN DEL PROYECTO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6045" y="4780230"/>
            <a:ext cx="10197170" cy="366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60"/>
              </a:lnSpc>
            </a:pPr>
            <a:r>
              <a:rPr lang="en-US" b="true" sz="3186" spc="191">
                <a:solidFill>
                  <a:srgbClr val="343434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Nuestro proyecto es una aplicación móvil diseñada para apoyar a niños con trastorno del espectro autista (TEA), especialmente en edades entre los 3 y 10 años, que presenten problemas cognitivos.</a:t>
            </a:r>
          </a:p>
          <a:p>
            <a:pPr algn="l" marL="0" indent="0" lvl="0">
              <a:lnSpc>
                <a:spcPts val="3432"/>
              </a:lnSpc>
            </a:pPr>
          </a:p>
          <a:p>
            <a:pPr algn="l" marL="0" indent="0" lvl="0">
              <a:lnSpc>
                <a:spcPts val="3432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5408720" y="8767127"/>
            <a:ext cx="24162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34343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57" t="-22212" r="-3346" b="-233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64736" y="8759172"/>
            <a:ext cx="5650344" cy="5916591"/>
          </a:xfrm>
          <a:custGeom>
            <a:avLst/>
            <a:gdLst/>
            <a:ahLst/>
            <a:cxnLst/>
            <a:rect r="r" b="b" t="t" l="l"/>
            <a:pathLst>
              <a:path h="5916591" w="5650344">
                <a:moveTo>
                  <a:pt x="0" y="0"/>
                </a:moveTo>
                <a:lnTo>
                  <a:pt x="5650344" y="0"/>
                </a:lnTo>
                <a:lnTo>
                  <a:pt x="5650344" y="5916591"/>
                </a:lnTo>
                <a:lnTo>
                  <a:pt x="0" y="5916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27150" y="-3945122"/>
            <a:ext cx="5311700" cy="5392589"/>
          </a:xfrm>
          <a:custGeom>
            <a:avLst/>
            <a:gdLst/>
            <a:ahLst/>
            <a:cxnLst/>
            <a:rect r="r" b="b" t="t" l="l"/>
            <a:pathLst>
              <a:path h="5392589" w="5311700">
                <a:moveTo>
                  <a:pt x="0" y="0"/>
                </a:moveTo>
                <a:lnTo>
                  <a:pt x="5311700" y="0"/>
                </a:lnTo>
                <a:lnTo>
                  <a:pt x="5311700" y="5392588"/>
                </a:lnTo>
                <a:lnTo>
                  <a:pt x="0" y="5392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93215" y="9478517"/>
            <a:ext cx="5149252" cy="1413704"/>
          </a:xfrm>
          <a:custGeom>
            <a:avLst/>
            <a:gdLst/>
            <a:ahLst/>
            <a:cxnLst/>
            <a:rect r="r" b="b" t="t" l="l"/>
            <a:pathLst>
              <a:path h="1413704" w="5149252">
                <a:moveTo>
                  <a:pt x="0" y="0"/>
                </a:moveTo>
                <a:lnTo>
                  <a:pt x="5149252" y="0"/>
                </a:lnTo>
                <a:lnTo>
                  <a:pt x="5149252" y="1413704"/>
                </a:lnTo>
                <a:lnTo>
                  <a:pt x="0" y="1413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627150" y="8176072"/>
            <a:ext cx="3185853" cy="3259185"/>
          </a:xfrm>
          <a:custGeom>
            <a:avLst/>
            <a:gdLst/>
            <a:ahLst/>
            <a:cxnLst/>
            <a:rect r="r" b="b" t="t" l="l"/>
            <a:pathLst>
              <a:path h="3259185" w="3185853">
                <a:moveTo>
                  <a:pt x="0" y="0"/>
                </a:moveTo>
                <a:lnTo>
                  <a:pt x="3185853" y="0"/>
                </a:lnTo>
                <a:lnTo>
                  <a:pt x="3185853" y="3259185"/>
                </a:lnTo>
                <a:lnTo>
                  <a:pt x="0" y="32591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520947" y="-2408244"/>
            <a:ext cx="3547365" cy="3199078"/>
          </a:xfrm>
          <a:custGeom>
            <a:avLst/>
            <a:gdLst/>
            <a:ahLst/>
            <a:cxnLst/>
            <a:rect r="r" b="b" t="t" l="l"/>
            <a:pathLst>
              <a:path h="3199078" w="3547365">
                <a:moveTo>
                  <a:pt x="0" y="0"/>
                </a:moveTo>
                <a:lnTo>
                  <a:pt x="3547365" y="0"/>
                </a:lnTo>
                <a:lnTo>
                  <a:pt x="3547365" y="3199078"/>
                </a:lnTo>
                <a:lnTo>
                  <a:pt x="0" y="31990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101309">
            <a:off x="10404004" y="3457763"/>
            <a:ext cx="7616893" cy="4251068"/>
          </a:xfrm>
          <a:custGeom>
            <a:avLst/>
            <a:gdLst/>
            <a:ahLst/>
            <a:cxnLst/>
            <a:rect r="r" b="b" t="t" l="l"/>
            <a:pathLst>
              <a:path h="4251068" w="7616893">
                <a:moveTo>
                  <a:pt x="0" y="0"/>
                </a:moveTo>
                <a:lnTo>
                  <a:pt x="7616893" y="0"/>
                </a:lnTo>
                <a:lnTo>
                  <a:pt x="7616893" y="4251068"/>
                </a:lnTo>
                <a:lnTo>
                  <a:pt x="0" y="42510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297" t="0" r="-6297" b="-87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97671" y="1907544"/>
            <a:ext cx="12941281" cy="117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39"/>
              </a:lnSpc>
              <a:spcBef>
                <a:spcPct val="0"/>
              </a:spcBef>
            </a:pPr>
            <a:r>
              <a:rPr lang="en-US" sz="7999">
                <a:solidFill>
                  <a:srgbClr val="343434"/>
                </a:solidFill>
                <a:latin typeface="Marykate"/>
                <a:ea typeface="Marykate"/>
                <a:cs typeface="Marykate"/>
                <a:sym typeface="Marykate"/>
              </a:rPr>
              <a:t>NECESIDAD  QUE CUBRE EL PROYECTO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656031"/>
            <a:ext cx="8600776" cy="4536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 spc="17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La principal necesidad es trabajar en el</a:t>
            </a:r>
            <a:r>
              <a:rPr lang="en-US" b="true" sz="2880" spc="17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desarrollo cognitivo</a:t>
            </a:r>
            <a:r>
              <a:rPr lang="en-US" sz="2880" spc="17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de los niños del espectro autista (TEA), en donde nuestra aplicación va a proponer juegos y ejercicios que fomenten el aprendizaje y el pensamiento lógico, adaptados a las diferentes capacidades de los niños, trabajando además, con sus habilidades de comunicación y habilidades sociales.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834710" y="450861"/>
            <a:ext cx="4695355" cy="1155678"/>
          </a:xfrm>
          <a:custGeom>
            <a:avLst/>
            <a:gdLst/>
            <a:ahLst/>
            <a:cxnLst/>
            <a:rect r="r" b="b" t="t" l="l"/>
            <a:pathLst>
              <a:path h="1155678" w="4695355">
                <a:moveTo>
                  <a:pt x="0" y="0"/>
                </a:moveTo>
                <a:lnTo>
                  <a:pt x="4695355" y="0"/>
                </a:lnTo>
                <a:lnTo>
                  <a:pt x="4695355" y="1155678"/>
                </a:lnTo>
                <a:lnTo>
                  <a:pt x="0" y="11556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408720" y="8767127"/>
            <a:ext cx="24162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34343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57" t="-22212" r="-3346" b="-233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64736" y="8759172"/>
            <a:ext cx="5650344" cy="5916591"/>
          </a:xfrm>
          <a:custGeom>
            <a:avLst/>
            <a:gdLst/>
            <a:ahLst/>
            <a:cxnLst/>
            <a:rect r="r" b="b" t="t" l="l"/>
            <a:pathLst>
              <a:path h="5916591" w="5650344">
                <a:moveTo>
                  <a:pt x="0" y="0"/>
                </a:moveTo>
                <a:lnTo>
                  <a:pt x="5650344" y="0"/>
                </a:lnTo>
                <a:lnTo>
                  <a:pt x="5650344" y="5916591"/>
                </a:lnTo>
                <a:lnTo>
                  <a:pt x="0" y="5916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27150" y="-3945122"/>
            <a:ext cx="5311700" cy="5392589"/>
          </a:xfrm>
          <a:custGeom>
            <a:avLst/>
            <a:gdLst/>
            <a:ahLst/>
            <a:cxnLst/>
            <a:rect r="r" b="b" t="t" l="l"/>
            <a:pathLst>
              <a:path h="5392589" w="5311700">
                <a:moveTo>
                  <a:pt x="0" y="0"/>
                </a:moveTo>
                <a:lnTo>
                  <a:pt x="5311700" y="0"/>
                </a:lnTo>
                <a:lnTo>
                  <a:pt x="5311700" y="5392588"/>
                </a:lnTo>
                <a:lnTo>
                  <a:pt x="0" y="5392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93215" y="9478517"/>
            <a:ext cx="5149252" cy="1413704"/>
          </a:xfrm>
          <a:custGeom>
            <a:avLst/>
            <a:gdLst/>
            <a:ahLst/>
            <a:cxnLst/>
            <a:rect r="r" b="b" t="t" l="l"/>
            <a:pathLst>
              <a:path h="1413704" w="5149252">
                <a:moveTo>
                  <a:pt x="0" y="0"/>
                </a:moveTo>
                <a:lnTo>
                  <a:pt x="5149252" y="0"/>
                </a:lnTo>
                <a:lnTo>
                  <a:pt x="5149252" y="1413704"/>
                </a:lnTo>
                <a:lnTo>
                  <a:pt x="0" y="1413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627150" y="8176072"/>
            <a:ext cx="3185853" cy="3259185"/>
          </a:xfrm>
          <a:custGeom>
            <a:avLst/>
            <a:gdLst/>
            <a:ahLst/>
            <a:cxnLst/>
            <a:rect r="r" b="b" t="t" l="l"/>
            <a:pathLst>
              <a:path h="3259185" w="3185853">
                <a:moveTo>
                  <a:pt x="0" y="0"/>
                </a:moveTo>
                <a:lnTo>
                  <a:pt x="3185853" y="0"/>
                </a:lnTo>
                <a:lnTo>
                  <a:pt x="3185853" y="3259185"/>
                </a:lnTo>
                <a:lnTo>
                  <a:pt x="0" y="32591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520947" y="-2408244"/>
            <a:ext cx="3547365" cy="3199078"/>
          </a:xfrm>
          <a:custGeom>
            <a:avLst/>
            <a:gdLst/>
            <a:ahLst/>
            <a:cxnLst/>
            <a:rect r="r" b="b" t="t" l="l"/>
            <a:pathLst>
              <a:path h="3199078" w="3547365">
                <a:moveTo>
                  <a:pt x="0" y="0"/>
                </a:moveTo>
                <a:lnTo>
                  <a:pt x="3547365" y="0"/>
                </a:lnTo>
                <a:lnTo>
                  <a:pt x="3547365" y="3199078"/>
                </a:lnTo>
                <a:lnTo>
                  <a:pt x="0" y="31990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170731" y="2154294"/>
            <a:ext cx="6359334" cy="6359334"/>
          </a:xfrm>
          <a:custGeom>
            <a:avLst/>
            <a:gdLst/>
            <a:ahLst/>
            <a:cxnLst/>
            <a:rect r="r" b="b" t="t" l="l"/>
            <a:pathLst>
              <a:path h="6359334" w="6359334">
                <a:moveTo>
                  <a:pt x="0" y="0"/>
                </a:moveTo>
                <a:lnTo>
                  <a:pt x="6359334" y="0"/>
                </a:lnTo>
                <a:lnTo>
                  <a:pt x="6359334" y="6359333"/>
                </a:lnTo>
                <a:lnTo>
                  <a:pt x="0" y="63593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1933" y="4163215"/>
            <a:ext cx="9505606" cy="4171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 spc="17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Fomentar el desarrollo de habilidades sociales, de comunicación, emocionales y cognitivas en niños con espectro autista(TEA)</a:t>
            </a:r>
          </a:p>
          <a:p>
            <a:pPr algn="ctr">
              <a:lnSpc>
                <a:spcPts val="4199"/>
              </a:lnSpc>
            </a:pPr>
          </a:p>
          <a:p>
            <a:pPr algn="ctr">
              <a:lnSpc>
                <a:spcPts val="4199"/>
              </a:lnSpc>
            </a:pPr>
            <a:r>
              <a:rPr lang="en-US" b="true" sz="2999" spc="17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Mediante actividades interactivas, visuales y personalizables, adaptadas a sus necesidades y niveles de desarrollo.</a:t>
            </a:r>
          </a:p>
          <a:p>
            <a:pPr algn="ctr" marL="0" indent="0" lvl="0">
              <a:lnSpc>
                <a:spcPts val="41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-1399455" y="1936639"/>
            <a:ext cx="13928382" cy="1176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4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Marykate"/>
                <a:ea typeface="Marykate"/>
                <a:cs typeface="Marykate"/>
                <a:sym typeface="Marykate"/>
              </a:rPr>
              <a:t>OBJETIVO PRINCIPAL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834710" y="450861"/>
            <a:ext cx="4695355" cy="1155678"/>
          </a:xfrm>
          <a:custGeom>
            <a:avLst/>
            <a:gdLst/>
            <a:ahLst/>
            <a:cxnLst/>
            <a:rect r="r" b="b" t="t" l="l"/>
            <a:pathLst>
              <a:path h="1155678" w="4695355">
                <a:moveTo>
                  <a:pt x="0" y="0"/>
                </a:moveTo>
                <a:lnTo>
                  <a:pt x="4695355" y="0"/>
                </a:lnTo>
                <a:lnTo>
                  <a:pt x="4695355" y="1155678"/>
                </a:lnTo>
                <a:lnTo>
                  <a:pt x="0" y="11556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408720" y="8767127"/>
            <a:ext cx="24162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34343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57" t="-22212" r="-3346" b="-233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99443" y="4088923"/>
            <a:ext cx="7744557" cy="2339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73"/>
              </a:lnSpc>
            </a:pPr>
            <a:r>
              <a:rPr lang="en-US" sz="8117">
                <a:solidFill>
                  <a:srgbClr val="343434"/>
                </a:solidFill>
                <a:latin typeface="Marykate"/>
                <a:ea typeface="Marykate"/>
                <a:cs typeface="Marykate"/>
                <a:sym typeface="Marykate"/>
              </a:rPr>
              <a:t>OBJETIVOS SECUNDARIOS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16434445" y="522027"/>
            <a:ext cx="3570249" cy="1379009"/>
          </a:xfrm>
          <a:custGeom>
            <a:avLst/>
            <a:gdLst/>
            <a:ahLst/>
            <a:cxnLst/>
            <a:rect r="r" b="b" t="t" l="l"/>
            <a:pathLst>
              <a:path h="1379009" w="3570249">
                <a:moveTo>
                  <a:pt x="0" y="0"/>
                </a:moveTo>
                <a:lnTo>
                  <a:pt x="3570249" y="0"/>
                </a:lnTo>
                <a:lnTo>
                  <a:pt x="3570249" y="1379009"/>
                </a:lnTo>
                <a:lnTo>
                  <a:pt x="0" y="1379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37653" y="9478517"/>
            <a:ext cx="5149252" cy="1413704"/>
          </a:xfrm>
          <a:custGeom>
            <a:avLst/>
            <a:gdLst/>
            <a:ahLst/>
            <a:cxnLst/>
            <a:rect r="r" b="b" t="t" l="l"/>
            <a:pathLst>
              <a:path h="1413704" w="5149252">
                <a:moveTo>
                  <a:pt x="0" y="0"/>
                </a:moveTo>
                <a:lnTo>
                  <a:pt x="5149253" y="0"/>
                </a:lnTo>
                <a:lnTo>
                  <a:pt x="5149253" y="1413704"/>
                </a:lnTo>
                <a:lnTo>
                  <a:pt x="0" y="1413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627150" y="8176072"/>
            <a:ext cx="3185853" cy="3259185"/>
          </a:xfrm>
          <a:custGeom>
            <a:avLst/>
            <a:gdLst/>
            <a:ahLst/>
            <a:cxnLst/>
            <a:rect r="r" b="b" t="t" l="l"/>
            <a:pathLst>
              <a:path h="3259185" w="3185853">
                <a:moveTo>
                  <a:pt x="0" y="0"/>
                </a:moveTo>
                <a:lnTo>
                  <a:pt x="3185853" y="0"/>
                </a:lnTo>
                <a:lnTo>
                  <a:pt x="3185853" y="3259185"/>
                </a:lnTo>
                <a:lnTo>
                  <a:pt x="0" y="32591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520947" y="-2408244"/>
            <a:ext cx="3547365" cy="3199078"/>
          </a:xfrm>
          <a:custGeom>
            <a:avLst/>
            <a:gdLst/>
            <a:ahLst/>
            <a:cxnLst/>
            <a:rect r="r" b="b" t="t" l="l"/>
            <a:pathLst>
              <a:path h="3199078" w="3547365">
                <a:moveTo>
                  <a:pt x="0" y="0"/>
                </a:moveTo>
                <a:lnTo>
                  <a:pt x="3547365" y="0"/>
                </a:lnTo>
                <a:lnTo>
                  <a:pt x="3547365" y="3199078"/>
                </a:lnTo>
                <a:lnTo>
                  <a:pt x="0" y="31990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2264741">
            <a:off x="-1395936" y="-2803171"/>
            <a:ext cx="4676745" cy="4747964"/>
          </a:xfrm>
          <a:custGeom>
            <a:avLst/>
            <a:gdLst/>
            <a:ahLst/>
            <a:cxnLst/>
            <a:rect r="r" b="b" t="t" l="l"/>
            <a:pathLst>
              <a:path h="4747964" w="4676745">
                <a:moveTo>
                  <a:pt x="0" y="0"/>
                </a:moveTo>
                <a:lnTo>
                  <a:pt x="4676744" y="0"/>
                </a:lnTo>
                <a:lnTo>
                  <a:pt x="4676744" y="4747965"/>
                </a:lnTo>
                <a:lnTo>
                  <a:pt x="0" y="47479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467108" y="3774063"/>
            <a:ext cx="6566919" cy="2792791"/>
            <a:chOff x="0" y="0"/>
            <a:chExt cx="1803504" cy="7669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03504" cy="766998"/>
            </a:xfrm>
            <a:custGeom>
              <a:avLst/>
              <a:gdLst/>
              <a:ahLst/>
              <a:cxnLst/>
              <a:rect r="r" b="b" t="t" l="l"/>
              <a:pathLst>
                <a:path h="766998" w="1803504">
                  <a:moveTo>
                    <a:pt x="17684" y="0"/>
                  </a:moveTo>
                  <a:lnTo>
                    <a:pt x="1785820" y="0"/>
                  </a:lnTo>
                  <a:cubicBezTo>
                    <a:pt x="1790510" y="0"/>
                    <a:pt x="1795008" y="1863"/>
                    <a:pt x="1798325" y="5179"/>
                  </a:cubicBezTo>
                  <a:cubicBezTo>
                    <a:pt x="1801641" y="8496"/>
                    <a:pt x="1803504" y="12994"/>
                    <a:pt x="1803504" y="17684"/>
                  </a:cubicBezTo>
                  <a:lnTo>
                    <a:pt x="1803504" y="749314"/>
                  </a:lnTo>
                  <a:cubicBezTo>
                    <a:pt x="1803504" y="754004"/>
                    <a:pt x="1801641" y="758502"/>
                    <a:pt x="1798325" y="761818"/>
                  </a:cubicBezTo>
                  <a:cubicBezTo>
                    <a:pt x="1795008" y="765134"/>
                    <a:pt x="1790510" y="766998"/>
                    <a:pt x="1785820" y="766998"/>
                  </a:cubicBezTo>
                  <a:lnTo>
                    <a:pt x="17684" y="766998"/>
                  </a:lnTo>
                  <a:cubicBezTo>
                    <a:pt x="7917" y="766998"/>
                    <a:pt x="0" y="759080"/>
                    <a:pt x="0" y="749314"/>
                  </a:cubicBezTo>
                  <a:lnTo>
                    <a:pt x="0" y="17684"/>
                  </a:lnTo>
                  <a:cubicBezTo>
                    <a:pt x="0" y="7917"/>
                    <a:pt x="7917" y="0"/>
                    <a:pt x="17684" y="0"/>
                  </a:cubicBezTo>
                  <a:close/>
                </a:path>
              </a:pathLst>
            </a:custGeom>
            <a:solidFill>
              <a:srgbClr val="FD7C4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0"/>
              <a:ext cx="1803504" cy="671748"/>
            </a:xfrm>
            <a:prstGeom prst="rect">
              <a:avLst/>
            </a:prstGeom>
          </p:spPr>
          <p:txBody>
            <a:bodyPr anchor="ctr" rtlCol="false" tIns="56587" lIns="56587" bIns="56587" rIns="56587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486906" y="1327813"/>
            <a:ext cx="1718834" cy="171883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7C4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87" lIns="56587" bIns="56587" rIns="5658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67108" y="790834"/>
            <a:ext cx="6566919" cy="2792791"/>
            <a:chOff x="0" y="0"/>
            <a:chExt cx="1803504" cy="76699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03504" cy="766998"/>
            </a:xfrm>
            <a:custGeom>
              <a:avLst/>
              <a:gdLst/>
              <a:ahLst/>
              <a:cxnLst/>
              <a:rect r="r" b="b" t="t" l="l"/>
              <a:pathLst>
                <a:path h="766998" w="1803504">
                  <a:moveTo>
                    <a:pt x="17684" y="0"/>
                  </a:moveTo>
                  <a:lnTo>
                    <a:pt x="1785820" y="0"/>
                  </a:lnTo>
                  <a:cubicBezTo>
                    <a:pt x="1790510" y="0"/>
                    <a:pt x="1795008" y="1863"/>
                    <a:pt x="1798325" y="5179"/>
                  </a:cubicBezTo>
                  <a:cubicBezTo>
                    <a:pt x="1801641" y="8496"/>
                    <a:pt x="1803504" y="12994"/>
                    <a:pt x="1803504" y="17684"/>
                  </a:cubicBezTo>
                  <a:lnTo>
                    <a:pt x="1803504" y="749314"/>
                  </a:lnTo>
                  <a:cubicBezTo>
                    <a:pt x="1803504" y="754004"/>
                    <a:pt x="1801641" y="758502"/>
                    <a:pt x="1798325" y="761818"/>
                  </a:cubicBezTo>
                  <a:cubicBezTo>
                    <a:pt x="1795008" y="765134"/>
                    <a:pt x="1790510" y="766998"/>
                    <a:pt x="1785820" y="766998"/>
                  </a:cubicBezTo>
                  <a:lnTo>
                    <a:pt x="17684" y="766998"/>
                  </a:lnTo>
                  <a:cubicBezTo>
                    <a:pt x="7917" y="766998"/>
                    <a:pt x="0" y="759080"/>
                    <a:pt x="0" y="749314"/>
                  </a:cubicBezTo>
                  <a:lnTo>
                    <a:pt x="0" y="17684"/>
                  </a:lnTo>
                  <a:cubicBezTo>
                    <a:pt x="0" y="7917"/>
                    <a:pt x="7917" y="0"/>
                    <a:pt x="17684" y="0"/>
                  </a:cubicBezTo>
                  <a:close/>
                </a:path>
              </a:pathLst>
            </a:custGeom>
            <a:solidFill>
              <a:srgbClr val="FD7C4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5250"/>
              <a:ext cx="1803504" cy="671748"/>
            </a:xfrm>
            <a:prstGeom prst="rect">
              <a:avLst/>
            </a:prstGeom>
          </p:spPr>
          <p:txBody>
            <a:bodyPr anchor="ctr" rtlCol="false" tIns="56587" lIns="56587" bIns="56587" rIns="56587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67108" y="6757836"/>
            <a:ext cx="6566919" cy="2792791"/>
            <a:chOff x="0" y="0"/>
            <a:chExt cx="1803504" cy="76699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03504" cy="766998"/>
            </a:xfrm>
            <a:custGeom>
              <a:avLst/>
              <a:gdLst/>
              <a:ahLst/>
              <a:cxnLst/>
              <a:rect r="r" b="b" t="t" l="l"/>
              <a:pathLst>
                <a:path h="766998" w="1803504">
                  <a:moveTo>
                    <a:pt x="17684" y="0"/>
                  </a:moveTo>
                  <a:lnTo>
                    <a:pt x="1785820" y="0"/>
                  </a:lnTo>
                  <a:cubicBezTo>
                    <a:pt x="1790510" y="0"/>
                    <a:pt x="1795008" y="1863"/>
                    <a:pt x="1798325" y="5179"/>
                  </a:cubicBezTo>
                  <a:cubicBezTo>
                    <a:pt x="1801641" y="8496"/>
                    <a:pt x="1803504" y="12994"/>
                    <a:pt x="1803504" y="17684"/>
                  </a:cubicBezTo>
                  <a:lnTo>
                    <a:pt x="1803504" y="749314"/>
                  </a:lnTo>
                  <a:cubicBezTo>
                    <a:pt x="1803504" y="754004"/>
                    <a:pt x="1801641" y="758502"/>
                    <a:pt x="1798325" y="761818"/>
                  </a:cubicBezTo>
                  <a:cubicBezTo>
                    <a:pt x="1795008" y="765134"/>
                    <a:pt x="1790510" y="766998"/>
                    <a:pt x="1785820" y="766998"/>
                  </a:cubicBezTo>
                  <a:lnTo>
                    <a:pt x="17684" y="766998"/>
                  </a:lnTo>
                  <a:cubicBezTo>
                    <a:pt x="7917" y="766998"/>
                    <a:pt x="0" y="759080"/>
                    <a:pt x="0" y="749314"/>
                  </a:cubicBezTo>
                  <a:lnTo>
                    <a:pt x="0" y="17684"/>
                  </a:lnTo>
                  <a:cubicBezTo>
                    <a:pt x="0" y="7917"/>
                    <a:pt x="7917" y="0"/>
                    <a:pt x="17684" y="0"/>
                  </a:cubicBezTo>
                  <a:close/>
                </a:path>
              </a:pathLst>
            </a:custGeom>
            <a:solidFill>
              <a:srgbClr val="FD7C4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95250"/>
              <a:ext cx="1803504" cy="671748"/>
            </a:xfrm>
            <a:prstGeom prst="rect">
              <a:avLst/>
            </a:prstGeom>
          </p:spPr>
          <p:txBody>
            <a:bodyPr anchor="ctr" rtlCol="false" tIns="56587" lIns="56587" bIns="56587" rIns="56587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516795" y="4049241"/>
            <a:ext cx="6517232" cy="2266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7"/>
              </a:lnSpc>
            </a:pPr>
            <a:r>
              <a:rPr lang="en-US" b="true" sz="2267" spc="-4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Desarrollar habilidades de motricidad fina  y gruesa:</a:t>
            </a:r>
          </a:p>
          <a:p>
            <a:pPr algn="ctr" marL="0" indent="0" lvl="0">
              <a:lnSpc>
                <a:spcPts val="3627"/>
              </a:lnSpc>
            </a:pPr>
            <a:r>
              <a:rPr lang="en-US" sz="2267" spc="-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Incluir actividades físicas que mejoren la coordinación, el equilibrio y las habilidades motoras.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87364" y="1116282"/>
            <a:ext cx="6126407" cy="184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0"/>
              </a:lnSpc>
            </a:pPr>
            <a:r>
              <a:rPr lang="en-US" b="true" sz="2331" spc="-4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Promover la Autoestima y la Autonomía:</a:t>
            </a:r>
          </a:p>
          <a:p>
            <a:pPr algn="ctr" marL="0" indent="0" lvl="0">
              <a:lnSpc>
                <a:spcPts val="3730"/>
              </a:lnSpc>
            </a:pPr>
            <a:r>
              <a:rPr lang="en-US" sz="2331" spc="-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Mediante actividades que refuercen la confianza, motiven la independencia y celebren los logros con refuerzos positivos.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14502" y="6927335"/>
            <a:ext cx="6321819" cy="240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39"/>
              </a:lnSpc>
            </a:pPr>
            <a:r>
              <a:rPr lang="en-US" b="true" sz="2399" spc="-4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Monitoreo del progreso y ajuste de metas:</a:t>
            </a:r>
            <a:r>
              <a:rPr lang="en-US" sz="2399" spc="-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Incluir herramientas que registren el progreso del niño, identificando áreas de mejoras y ajuste de metas de aprendizaje de manera flexible y continua</a:t>
            </a:r>
            <a:r>
              <a:rPr lang="en-US" b="true" sz="2399" spc="-4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535056" y="1716166"/>
            <a:ext cx="1622532" cy="932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1"/>
              </a:lnSpc>
            </a:pPr>
            <a:r>
              <a:rPr lang="en-US" b="true" sz="6126" spc="-214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486906" y="4311314"/>
            <a:ext cx="1718834" cy="171883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7C48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87" lIns="56587" bIns="56587" rIns="5658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7535056" y="4699667"/>
            <a:ext cx="1622532" cy="932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1"/>
              </a:lnSpc>
            </a:pPr>
            <a:r>
              <a:rPr lang="en-US" b="true" sz="6126" spc="-214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486906" y="7294815"/>
            <a:ext cx="1718834" cy="1718834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7C4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6587" lIns="56587" bIns="56587" rIns="5658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7535056" y="7683168"/>
            <a:ext cx="1622532" cy="932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1"/>
              </a:lnSpc>
            </a:pPr>
            <a:r>
              <a:rPr lang="en-US" b="true" sz="6126" spc="-214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03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362859">
            <a:off x="14515362" y="7121490"/>
            <a:ext cx="5028644" cy="5265596"/>
          </a:xfrm>
          <a:custGeom>
            <a:avLst/>
            <a:gdLst/>
            <a:ahLst/>
            <a:cxnLst/>
            <a:rect r="r" b="b" t="t" l="l"/>
            <a:pathLst>
              <a:path h="5265596" w="5028644">
                <a:moveTo>
                  <a:pt x="0" y="0"/>
                </a:moveTo>
                <a:lnTo>
                  <a:pt x="5028645" y="0"/>
                </a:lnTo>
                <a:lnTo>
                  <a:pt x="5028645" y="5265596"/>
                </a:lnTo>
                <a:lnTo>
                  <a:pt x="0" y="52655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558703" y="749974"/>
            <a:ext cx="4695355" cy="1155678"/>
          </a:xfrm>
          <a:custGeom>
            <a:avLst/>
            <a:gdLst/>
            <a:ahLst/>
            <a:cxnLst/>
            <a:rect r="r" b="b" t="t" l="l"/>
            <a:pathLst>
              <a:path h="1155678" w="4695355">
                <a:moveTo>
                  <a:pt x="0" y="0"/>
                </a:moveTo>
                <a:lnTo>
                  <a:pt x="4695355" y="0"/>
                </a:lnTo>
                <a:lnTo>
                  <a:pt x="4695355" y="1155678"/>
                </a:lnTo>
                <a:lnTo>
                  <a:pt x="0" y="115567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5408720" y="8767127"/>
            <a:ext cx="24162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34343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57" t="-22212" r="-3346" b="-233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03691" y="8525118"/>
            <a:ext cx="5650344" cy="5916591"/>
          </a:xfrm>
          <a:custGeom>
            <a:avLst/>
            <a:gdLst/>
            <a:ahLst/>
            <a:cxnLst/>
            <a:rect r="r" b="b" t="t" l="l"/>
            <a:pathLst>
              <a:path h="5916591" w="5650344">
                <a:moveTo>
                  <a:pt x="0" y="0"/>
                </a:moveTo>
                <a:lnTo>
                  <a:pt x="5650344" y="0"/>
                </a:lnTo>
                <a:lnTo>
                  <a:pt x="5650344" y="5916591"/>
                </a:lnTo>
                <a:lnTo>
                  <a:pt x="0" y="5916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32300" y="-3945122"/>
            <a:ext cx="5311700" cy="5392589"/>
          </a:xfrm>
          <a:custGeom>
            <a:avLst/>
            <a:gdLst/>
            <a:ahLst/>
            <a:cxnLst/>
            <a:rect r="r" b="b" t="t" l="l"/>
            <a:pathLst>
              <a:path h="5392589" w="5311700">
                <a:moveTo>
                  <a:pt x="0" y="0"/>
                </a:moveTo>
                <a:lnTo>
                  <a:pt x="5311700" y="0"/>
                </a:lnTo>
                <a:lnTo>
                  <a:pt x="5311700" y="5392588"/>
                </a:lnTo>
                <a:lnTo>
                  <a:pt x="0" y="5392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265097">
            <a:off x="3793316" y="3147411"/>
            <a:ext cx="1523045" cy="1387356"/>
          </a:xfrm>
          <a:custGeom>
            <a:avLst/>
            <a:gdLst/>
            <a:ahLst/>
            <a:cxnLst/>
            <a:rect r="r" b="b" t="t" l="l"/>
            <a:pathLst>
              <a:path h="1387356" w="1523045">
                <a:moveTo>
                  <a:pt x="0" y="0"/>
                </a:moveTo>
                <a:lnTo>
                  <a:pt x="1523045" y="0"/>
                </a:lnTo>
                <a:lnTo>
                  <a:pt x="1523045" y="1387356"/>
                </a:lnTo>
                <a:lnTo>
                  <a:pt x="0" y="13873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879954">
            <a:off x="13235174" y="5775118"/>
            <a:ext cx="1523045" cy="1387356"/>
          </a:xfrm>
          <a:custGeom>
            <a:avLst/>
            <a:gdLst/>
            <a:ahLst/>
            <a:cxnLst/>
            <a:rect r="r" b="b" t="t" l="l"/>
            <a:pathLst>
              <a:path h="1387356" w="1523045">
                <a:moveTo>
                  <a:pt x="0" y="0"/>
                </a:moveTo>
                <a:lnTo>
                  <a:pt x="1523046" y="0"/>
                </a:lnTo>
                <a:lnTo>
                  <a:pt x="1523046" y="1387356"/>
                </a:lnTo>
                <a:lnTo>
                  <a:pt x="0" y="13873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75057" y="2736856"/>
            <a:ext cx="7737886" cy="4288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60"/>
              </a:lnSpc>
            </a:pPr>
            <a:r>
              <a:rPr lang="en-US" sz="16078" spc="-562">
                <a:solidFill>
                  <a:srgbClr val="222222"/>
                </a:solidFill>
                <a:latin typeface="Marykate"/>
                <a:ea typeface="Marykate"/>
                <a:cs typeface="Marykate"/>
                <a:sym typeface="Marykate"/>
              </a:rPr>
              <a:t>MUCHAS GRACIAS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486400" y="7197030"/>
            <a:ext cx="7315200" cy="704919"/>
          </a:xfrm>
          <a:custGeom>
            <a:avLst/>
            <a:gdLst/>
            <a:ahLst/>
            <a:cxnLst/>
            <a:rect r="r" b="b" t="t" l="l"/>
            <a:pathLst>
              <a:path h="704919" w="7315200">
                <a:moveTo>
                  <a:pt x="0" y="0"/>
                </a:moveTo>
                <a:lnTo>
                  <a:pt x="7315200" y="0"/>
                </a:lnTo>
                <a:lnTo>
                  <a:pt x="7315200" y="704920"/>
                </a:lnTo>
                <a:lnTo>
                  <a:pt x="0" y="7049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2264741">
            <a:off x="-1280629" y="-2616781"/>
            <a:ext cx="4676745" cy="4747964"/>
          </a:xfrm>
          <a:custGeom>
            <a:avLst/>
            <a:gdLst/>
            <a:ahLst/>
            <a:cxnLst/>
            <a:rect r="r" b="b" t="t" l="l"/>
            <a:pathLst>
              <a:path h="4747964" w="4676745">
                <a:moveTo>
                  <a:pt x="0" y="0"/>
                </a:moveTo>
                <a:lnTo>
                  <a:pt x="4676745" y="0"/>
                </a:lnTo>
                <a:lnTo>
                  <a:pt x="4676745" y="4747964"/>
                </a:lnTo>
                <a:lnTo>
                  <a:pt x="0" y="47479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19437" y="-1839357"/>
            <a:ext cx="5193431" cy="5199931"/>
          </a:xfrm>
          <a:custGeom>
            <a:avLst/>
            <a:gdLst/>
            <a:ahLst/>
            <a:cxnLst/>
            <a:rect r="r" b="b" t="t" l="l"/>
            <a:pathLst>
              <a:path h="5199931" w="5193431">
                <a:moveTo>
                  <a:pt x="0" y="0"/>
                </a:moveTo>
                <a:lnTo>
                  <a:pt x="5193431" y="0"/>
                </a:lnTo>
                <a:lnTo>
                  <a:pt x="5193431" y="5199931"/>
                </a:lnTo>
                <a:lnTo>
                  <a:pt x="0" y="51999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62859">
            <a:off x="14847635" y="6493573"/>
            <a:ext cx="4514369" cy="4727088"/>
          </a:xfrm>
          <a:custGeom>
            <a:avLst/>
            <a:gdLst/>
            <a:ahLst/>
            <a:cxnLst/>
            <a:rect r="r" b="b" t="t" l="l"/>
            <a:pathLst>
              <a:path h="4727088" w="4514369">
                <a:moveTo>
                  <a:pt x="0" y="0"/>
                </a:moveTo>
                <a:lnTo>
                  <a:pt x="4514369" y="0"/>
                </a:lnTo>
                <a:lnTo>
                  <a:pt x="4514369" y="4727087"/>
                </a:lnTo>
                <a:lnTo>
                  <a:pt x="0" y="47270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786868" y="2658849"/>
            <a:ext cx="5305709" cy="5159802"/>
          </a:xfrm>
          <a:custGeom>
            <a:avLst/>
            <a:gdLst/>
            <a:ahLst/>
            <a:cxnLst/>
            <a:rect r="r" b="b" t="t" l="l"/>
            <a:pathLst>
              <a:path h="5159802" w="5305709">
                <a:moveTo>
                  <a:pt x="0" y="0"/>
                </a:moveTo>
                <a:lnTo>
                  <a:pt x="5305709" y="0"/>
                </a:lnTo>
                <a:lnTo>
                  <a:pt x="5305709" y="5159802"/>
                </a:lnTo>
                <a:lnTo>
                  <a:pt x="0" y="51598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60462" y="-3755088"/>
            <a:ext cx="5101801" cy="5012519"/>
          </a:xfrm>
          <a:custGeom>
            <a:avLst/>
            <a:gdLst/>
            <a:ahLst/>
            <a:cxnLst/>
            <a:rect r="r" b="b" t="t" l="l"/>
            <a:pathLst>
              <a:path h="5012519" w="5101801">
                <a:moveTo>
                  <a:pt x="0" y="0"/>
                </a:moveTo>
                <a:lnTo>
                  <a:pt x="5101800" y="0"/>
                </a:lnTo>
                <a:lnTo>
                  <a:pt x="5101800" y="5012519"/>
                </a:lnTo>
                <a:lnTo>
                  <a:pt x="0" y="501251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533995" y="8072352"/>
            <a:ext cx="6459220" cy="6745922"/>
          </a:xfrm>
          <a:custGeom>
            <a:avLst/>
            <a:gdLst/>
            <a:ahLst/>
            <a:cxnLst/>
            <a:rect r="r" b="b" t="t" l="l"/>
            <a:pathLst>
              <a:path h="6745922" w="6459220">
                <a:moveTo>
                  <a:pt x="0" y="0"/>
                </a:moveTo>
                <a:lnTo>
                  <a:pt x="6459220" y="0"/>
                </a:lnTo>
                <a:lnTo>
                  <a:pt x="6459220" y="6745922"/>
                </a:lnTo>
                <a:lnTo>
                  <a:pt x="0" y="674592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733965" y="9011020"/>
            <a:ext cx="5311700" cy="5392589"/>
          </a:xfrm>
          <a:custGeom>
            <a:avLst/>
            <a:gdLst/>
            <a:ahLst/>
            <a:cxnLst/>
            <a:rect r="r" b="b" t="t" l="l"/>
            <a:pathLst>
              <a:path h="5392589" w="5311700">
                <a:moveTo>
                  <a:pt x="0" y="0"/>
                </a:moveTo>
                <a:lnTo>
                  <a:pt x="5311700" y="0"/>
                </a:lnTo>
                <a:lnTo>
                  <a:pt x="5311700" y="5392589"/>
                </a:lnTo>
                <a:lnTo>
                  <a:pt x="0" y="53925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3686068">
            <a:off x="17859967" y="2251546"/>
            <a:ext cx="5362954" cy="6017339"/>
          </a:xfrm>
          <a:custGeom>
            <a:avLst/>
            <a:gdLst/>
            <a:ahLst/>
            <a:cxnLst/>
            <a:rect r="r" b="b" t="t" l="l"/>
            <a:pathLst>
              <a:path h="6017339" w="5362954">
                <a:moveTo>
                  <a:pt x="0" y="0"/>
                </a:moveTo>
                <a:lnTo>
                  <a:pt x="5362953" y="0"/>
                </a:lnTo>
                <a:lnTo>
                  <a:pt x="5362953" y="6017339"/>
                </a:lnTo>
                <a:lnTo>
                  <a:pt x="0" y="601733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198003" y="1028700"/>
            <a:ext cx="6061297" cy="1491880"/>
          </a:xfrm>
          <a:custGeom>
            <a:avLst/>
            <a:gdLst/>
            <a:ahLst/>
            <a:cxnLst/>
            <a:rect r="r" b="b" t="t" l="l"/>
            <a:pathLst>
              <a:path h="1491880" w="6061297">
                <a:moveTo>
                  <a:pt x="0" y="0"/>
                </a:moveTo>
                <a:lnTo>
                  <a:pt x="6061297" y="0"/>
                </a:lnTo>
                <a:lnTo>
                  <a:pt x="6061297" y="1491880"/>
                </a:lnTo>
                <a:lnTo>
                  <a:pt x="0" y="149188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408720" y="8767127"/>
            <a:ext cx="24162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34343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DAGObMu5kRw</dc:identifier>
  <dcterms:modified xsi:type="dcterms:W3CDTF">2011-08-01T06:04:30Z</dcterms:modified>
  <cp:revision>1</cp:revision>
  <dc:title>Presentación Proyecto Creativo Divertido Colorido</dc:title>
</cp:coreProperties>
</file>